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12" r:id="rId2"/>
  </p:sldMasterIdLst>
  <p:notesMasterIdLst>
    <p:notesMasterId r:id="rId4"/>
  </p:notesMasterIdLst>
  <p:sldIdLst>
    <p:sldId id="214748003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C93909-6CB5-E922-C883-E2C3BC2652AF}" v="281" dt="2023-05-18T01:29:51.150"/>
    <p1510:client id="{2D0398A4-E331-405F-B3B5-209DE3A23E4D}" v="42" dt="2023-05-18T01:06:25.215"/>
    <p1510:client id="{D1CFDC07-BCF8-50F4-95E1-36EEE7AD33B0}" v="71" dt="2023-05-18T00:35:32.9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AD3CF8-91F8-4449-B725-C1499AA029F2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31464-7D21-4F3E-AB8E-3567E7EF9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jpeg"/><Relationship Id="rId4" Type="http://schemas.openxmlformats.org/officeDocument/2006/relationships/image" Target="../media/image31.jp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9.sv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880DD4-DCE2-080D-E2BB-98B59F82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" t="315" r="281" b="20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11">
            <a:extLst>
              <a:ext uri="{FF2B5EF4-FFF2-40B4-BE49-F238E27FC236}">
                <a16:creationId xmlns:a16="http://schemas.microsoft.com/office/drawing/2014/main" id="{C25D9C34-698E-6CFF-6AFC-60C2443CCA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27918" y="1721222"/>
            <a:ext cx="5215674" cy="2958353"/>
          </a:xfrm>
          <a:prstGeom prst="rect">
            <a:avLst/>
          </a:prstGeom>
        </p:spPr>
      </p:pic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A59D9057-AB20-B6A4-B687-74A02BCBBAC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890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26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74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80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70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543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18012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662600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060408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538418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539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3" name="MS logo gray - EMF" descr="Microsoft logo, gray text version">
            <a:extLst>
              <a:ext uri="{FF2B5EF4-FFF2-40B4-BE49-F238E27FC236}">
                <a16:creationId xmlns:a16="http://schemas.microsoft.com/office/drawing/2014/main" id="{CDFE8FF8-5A1C-3A50-B2A3-C6FF6C67CFD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53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39134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09661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40032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637091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324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81353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39919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12418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03577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46090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7142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8071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001496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1315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739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43341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A3643-D5D9-41B9-96E4-855AEB76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3B0E4D-D109-49B7-BF11-D8753C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F4364C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19067756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42139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065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0685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674183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79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07380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999547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67459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21312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78D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4595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448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9941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11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02231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6498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99057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B21AEC3-7583-F6E3-04D8-39B6BEAD4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5253737" cy="1107996"/>
          </a:xfrm>
        </p:spPr>
        <p:txBody>
          <a:bodyPr wrap="square" anchor="b" anchorCtr="0">
            <a:sp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12192E9F-5CB2-14AF-A29E-FC4060A276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44A60F-47D2-BD14-E949-6031FA102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3915473"/>
            <a:ext cx="3182112" cy="0"/>
          </a:xfrm>
          <a:prstGeom prst="line">
            <a:avLst/>
          </a:prstGeom>
          <a:ln w="76200" cap="rnd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9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8B70F33-EBFF-1C0A-C497-07F02B8990E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043" y="4262120"/>
            <a:ext cx="5249572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2745504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_Microso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0675" y="179695"/>
            <a:ext cx="11018520" cy="276999"/>
          </a:xfrm>
        </p:spPr>
        <p:txBody>
          <a:bodyPr/>
          <a:lstStyle>
            <a:lvl1pPr>
              <a:lnSpc>
                <a:spcPct val="100000"/>
              </a:lnSpc>
              <a:defRPr sz="1800" spc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210675" y="666276"/>
            <a:ext cx="11018838" cy="21544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22926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FD44F2-0F5E-0882-905F-80E508816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1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FD44F2-0F5E-0882-905F-80E508816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15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EF2223-B86A-D385-E710-11383F103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3B87BAF2-66ED-C4D9-18E2-1CEDA583AF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2F63CFB-7A75-C3DD-C549-3FDA1E6E05A0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8540886-B7A1-41BD-704C-06CA4895DCA9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5610E06-5B6F-C618-C1DA-C4B7E0CA0CBE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2FBC64-5D05-7B9D-64D7-A4C0514E549B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F24DF8D-F8D9-9B21-9A8B-E3FFBC717822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9A5EF62-C4FE-3C3E-044B-A6455B9B0C32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2BD3D52-B611-C108-10D7-C442BE3EC732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AA6649B-8E43-21A7-7C77-833F78B2654E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13E0AAA-3962-7061-0100-AB6F49ABEB2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C1E37A-4991-99DB-9F9C-72DAEF1ED64B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A1A7134-0FBA-EBAF-9A4E-32FF6876AD16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F0FA6C6-1972-7A63-3FDF-4A4912C21E50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1216EA5-190A-01F4-D8AE-26AEE2735701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3363BFA-0C81-9D48-3CD6-9931770AB1CC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D578899-394D-E390-B495-54532E64A510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842446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FD44F2-0F5E-0882-905F-80E5088169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EE4929C-71E0-8192-C0E6-0FBAFF4942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06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BFC2A2BF-475E-2D0C-9E33-4759D9E566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52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18223"/>
            <a:ext cx="5688011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62400"/>
            <a:ext cx="568801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10" name="MS logo gray - EMF" descr="Microsoft logo, gray text version">
            <a:extLst>
              <a:ext uri="{FF2B5EF4-FFF2-40B4-BE49-F238E27FC236}">
                <a16:creationId xmlns:a16="http://schemas.microsoft.com/office/drawing/2014/main" id="{7B16817F-4BDB-6E94-278C-8DBBE39274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865688" y="508000"/>
            <a:ext cx="1366440" cy="29260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EDF7B25-508E-8801-13A8-CD98F9735D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83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496">
          <p15:clr>
            <a:srgbClr val="5ACBF0"/>
          </p15:clr>
        </p15:guide>
        <p15:guide id="4" orient="horz" pos="2160">
          <p15:clr>
            <a:srgbClr val="FBAE40"/>
          </p15:clr>
        </p15:guide>
        <p15:guide id="5" pos="664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5688" y="1485900"/>
            <a:ext cx="6510338" cy="43751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110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8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65688" y="1485900"/>
            <a:ext cx="6510338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076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101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9988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296">
          <p15:clr>
            <a:srgbClr val="5ACBF0"/>
          </p15:clr>
        </p15:guide>
        <p15:guide id="32" pos="4512">
          <p15:clr>
            <a:srgbClr val="5ACBF0"/>
          </p15:clr>
        </p15:guide>
        <p15:guide id="33" pos="5808">
          <p15:clr>
            <a:srgbClr val="5ACBF0"/>
          </p15:clr>
        </p15:guide>
        <p15:guide id="34" pos="6000">
          <p15:clr>
            <a:srgbClr val="5ACBF0"/>
          </p15:clr>
        </p15:guide>
        <p15:guide id="35" pos="3648">
          <p15:clr>
            <a:srgbClr val="A4A3A4"/>
          </p15:clr>
        </p15:guide>
        <p15:guide id="36" pos="5160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2875002"/>
            <a:ext cx="4354511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226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2" orient="horz" pos="2160">
          <p15:clr>
            <a:srgbClr val="5ACBF0"/>
          </p15:clr>
        </p15:guide>
        <p15:guide id="33" pos="580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0A38363-2224-F053-FBE8-C3FAC975A7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01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4354512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260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580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with P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1F7F-57F0-4A66-A464-0CE6BC7CD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96FBB41-CEF4-76F8-FC18-4372167E4573}"/>
              </a:ext>
            </a:extLst>
          </p:cNvPr>
          <p:cNvSpPr/>
          <p:nvPr userDrawn="1"/>
        </p:nvSpPr>
        <p:spPr bwMode="ltGray">
          <a:xfrm>
            <a:off x="0" y="0"/>
            <a:ext cx="4067175" cy="6858000"/>
          </a:xfrm>
          <a:prstGeom prst="rect">
            <a:avLst/>
          </a:prstGeom>
          <a:pattFill prst="solidDmnd">
            <a:fgClr>
              <a:srgbClr val="434343"/>
            </a:fgClr>
            <a:bgClr>
              <a:srgbClr val="2E2E2E"/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cs typeface="Segoe UI" pitchFamily="34" charset="0"/>
            </a:endParaRPr>
          </a:p>
        </p:txBody>
      </p:sp>
      <p:sp>
        <p:nvSpPr>
          <p:cNvPr id="4" name="Graphic 8" descr="Speaker">
            <a:extLst>
              <a:ext uri="{FF2B5EF4-FFF2-40B4-BE49-F238E27FC236}">
                <a16:creationId xmlns:a16="http://schemas.microsoft.com/office/drawing/2014/main" id="{271F40BE-648C-DD67-1C40-FB8268239B53}"/>
              </a:ext>
            </a:extLst>
          </p:cNvPr>
          <p:cNvSpPr/>
          <p:nvPr userDrawn="1"/>
        </p:nvSpPr>
        <p:spPr>
          <a:xfrm>
            <a:off x="319984" y="531005"/>
            <a:ext cx="3427206" cy="6326995"/>
          </a:xfrm>
          <a:custGeom>
            <a:avLst/>
            <a:gdLst>
              <a:gd name="connsiteX0" fmla="*/ 1197016 w 3427206"/>
              <a:gd name="connsiteY0" fmla="*/ 6326995 h 6326995"/>
              <a:gd name="connsiteX1" fmla="*/ 1170101 w 3427206"/>
              <a:gd name="connsiteY1" fmla="*/ 5745626 h 6326995"/>
              <a:gd name="connsiteX2" fmla="*/ 1180867 w 3427206"/>
              <a:gd name="connsiteY2" fmla="*/ 5336515 h 6326995"/>
              <a:gd name="connsiteX3" fmla="*/ 1116270 w 3427206"/>
              <a:gd name="connsiteY3" fmla="*/ 4706698 h 6326995"/>
              <a:gd name="connsiteX4" fmla="*/ 1062440 w 3427206"/>
              <a:gd name="connsiteY4" fmla="*/ 4335268 h 6326995"/>
              <a:gd name="connsiteX5" fmla="*/ 911714 w 3427206"/>
              <a:gd name="connsiteY5" fmla="*/ 4319119 h 6326995"/>
              <a:gd name="connsiteX6" fmla="*/ 954779 w 3427206"/>
              <a:gd name="connsiteY6" fmla="*/ 3926156 h 6326995"/>
              <a:gd name="connsiteX7" fmla="*/ 1057057 w 3427206"/>
              <a:gd name="connsiteY7" fmla="*/ 3307106 h 6326995"/>
              <a:gd name="connsiteX8" fmla="*/ 1094738 w 3427206"/>
              <a:gd name="connsiteY8" fmla="*/ 3204828 h 6326995"/>
              <a:gd name="connsiteX9" fmla="*/ 1132419 w 3427206"/>
              <a:gd name="connsiteY9" fmla="*/ 3134849 h 6326995"/>
              <a:gd name="connsiteX10" fmla="*/ 1073206 w 3427206"/>
              <a:gd name="connsiteY10" fmla="*/ 3043337 h 6326995"/>
              <a:gd name="connsiteX11" fmla="*/ 933247 w 3427206"/>
              <a:gd name="connsiteY11" fmla="*/ 3043337 h 6326995"/>
              <a:gd name="connsiteX12" fmla="*/ 556433 w 3427206"/>
              <a:gd name="connsiteY12" fmla="*/ 2854930 h 6326995"/>
              <a:gd name="connsiteX13" fmla="*/ 540284 w 3427206"/>
              <a:gd name="connsiteY13" fmla="*/ 2768801 h 6326995"/>
              <a:gd name="connsiteX14" fmla="*/ 588732 w 3427206"/>
              <a:gd name="connsiteY14" fmla="*/ 2709588 h 6326995"/>
              <a:gd name="connsiteX15" fmla="*/ 545667 w 3427206"/>
              <a:gd name="connsiteY15" fmla="*/ 2661140 h 6326995"/>
              <a:gd name="connsiteX16" fmla="*/ 491837 w 3427206"/>
              <a:gd name="connsiteY16" fmla="*/ 2623459 h 6326995"/>
              <a:gd name="connsiteX17" fmla="*/ 438006 w 3427206"/>
              <a:gd name="connsiteY17" fmla="*/ 2526564 h 6326995"/>
              <a:gd name="connsiteX18" fmla="*/ 389559 w 3427206"/>
              <a:gd name="connsiteY18" fmla="*/ 2494266 h 6326995"/>
              <a:gd name="connsiteX19" fmla="*/ 217302 w 3427206"/>
              <a:gd name="connsiteY19" fmla="*/ 2402754 h 6326995"/>
              <a:gd name="connsiteX20" fmla="*/ 158088 w 3427206"/>
              <a:gd name="connsiteY20" fmla="*/ 2332774 h 6326995"/>
              <a:gd name="connsiteX21" fmla="*/ 104258 w 3427206"/>
              <a:gd name="connsiteY21" fmla="*/ 2295093 h 6326995"/>
              <a:gd name="connsiteX22" fmla="*/ 77342 w 3427206"/>
              <a:gd name="connsiteY22" fmla="*/ 2262795 h 6326995"/>
              <a:gd name="connsiteX23" fmla="*/ 12746 w 3427206"/>
              <a:gd name="connsiteY23" fmla="*/ 2235880 h 6326995"/>
              <a:gd name="connsiteX24" fmla="*/ 1980 w 3427206"/>
              <a:gd name="connsiteY24" fmla="*/ 2165900 h 6326995"/>
              <a:gd name="connsiteX25" fmla="*/ 12746 w 3427206"/>
              <a:gd name="connsiteY25" fmla="*/ 2122836 h 6326995"/>
              <a:gd name="connsiteX26" fmla="*/ 109641 w 3427206"/>
              <a:gd name="connsiteY26" fmla="*/ 2101303 h 6326995"/>
              <a:gd name="connsiteX27" fmla="*/ 222685 w 3427206"/>
              <a:gd name="connsiteY27" fmla="*/ 2095920 h 6326995"/>
              <a:gd name="connsiteX28" fmla="*/ 357261 w 3427206"/>
              <a:gd name="connsiteY28" fmla="*/ 2095920 h 6326995"/>
              <a:gd name="connsiteX29" fmla="*/ 260366 w 3427206"/>
              <a:gd name="connsiteY29" fmla="*/ 1977493 h 6326995"/>
              <a:gd name="connsiteX30" fmla="*/ 281898 w 3427206"/>
              <a:gd name="connsiteY30" fmla="*/ 1869832 h 6326995"/>
              <a:gd name="connsiteX31" fmla="*/ 341112 w 3427206"/>
              <a:gd name="connsiteY31" fmla="*/ 1902131 h 6326995"/>
              <a:gd name="connsiteX32" fmla="*/ 427240 w 3427206"/>
              <a:gd name="connsiteY32" fmla="*/ 2015175 h 6326995"/>
              <a:gd name="connsiteX33" fmla="*/ 534901 w 3427206"/>
              <a:gd name="connsiteY33" fmla="*/ 2085154 h 6326995"/>
              <a:gd name="connsiteX34" fmla="*/ 615647 w 3427206"/>
              <a:gd name="connsiteY34" fmla="*/ 2225114 h 6326995"/>
              <a:gd name="connsiteX35" fmla="*/ 626413 w 3427206"/>
              <a:gd name="connsiteY35" fmla="*/ 2295093 h 6326995"/>
              <a:gd name="connsiteX36" fmla="*/ 658711 w 3427206"/>
              <a:gd name="connsiteY36" fmla="*/ 2322008 h 6326995"/>
              <a:gd name="connsiteX37" fmla="*/ 728691 w 3427206"/>
              <a:gd name="connsiteY37" fmla="*/ 2370456 h 6326995"/>
              <a:gd name="connsiteX38" fmla="*/ 933247 w 3427206"/>
              <a:gd name="connsiteY38" fmla="*/ 1681426 h 6326995"/>
              <a:gd name="connsiteX39" fmla="*/ 1046291 w 3427206"/>
              <a:gd name="connsiteY39" fmla="*/ 1460721 h 6326995"/>
              <a:gd name="connsiteX40" fmla="*/ 1288528 w 3427206"/>
              <a:gd name="connsiteY40" fmla="*/ 1363826 h 6326995"/>
              <a:gd name="connsiteX41" fmla="*/ 1579212 w 3427206"/>
              <a:gd name="connsiteY41" fmla="*/ 1245399 h 6326995"/>
              <a:gd name="connsiteX42" fmla="*/ 1713788 w 3427206"/>
              <a:gd name="connsiteY42" fmla="*/ 1121589 h 6326995"/>
              <a:gd name="connsiteX43" fmla="*/ 1719171 w 3427206"/>
              <a:gd name="connsiteY43" fmla="*/ 981630 h 6326995"/>
              <a:gd name="connsiteX44" fmla="*/ 1638426 w 3427206"/>
              <a:gd name="connsiteY44" fmla="*/ 836287 h 6326995"/>
              <a:gd name="connsiteX45" fmla="*/ 1638426 w 3427206"/>
              <a:gd name="connsiteY45" fmla="*/ 556369 h 6326995"/>
              <a:gd name="connsiteX46" fmla="*/ 1606127 w 3427206"/>
              <a:gd name="connsiteY46" fmla="*/ 421793 h 6326995"/>
              <a:gd name="connsiteX47" fmla="*/ 1686873 w 3427206"/>
              <a:gd name="connsiteY47" fmla="*/ 238769 h 6326995"/>
              <a:gd name="connsiteX48" fmla="*/ 1729937 w 3427206"/>
              <a:gd name="connsiteY48" fmla="*/ 141874 h 6326995"/>
              <a:gd name="connsiteX49" fmla="*/ 1848364 w 3427206"/>
              <a:gd name="connsiteY49" fmla="*/ 18064 h 6326995"/>
              <a:gd name="connsiteX50" fmla="*/ 2069069 w 3427206"/>
              <a:gd name="connsiteY50" fmla="*/ 28830 h 6326995"/>
              <a:gd name="connsiteX51" fmla="*/ 2246710 w 3427206"/>
              <a:gd name="connsiteY51" fmla="*/ 163407 h 6326995"/>
              <a:gd name="connsiteX52" fmla="*/ 2440499 w 3427206"/>
              <a:gd name="connsiteY52" fmla="*/ 319515 h 6326995"/>
              <a:gd name="connsiteX53" fmla="*/ 2462032 w 3427206"/>
              <a:gd name="connsiteY53" fmla="*/ 561752 h 6326995"/>
              <a:gd name="connsiteX54" fmla="*/ 2370520 w 3427206"/>
              <a:gd name="connsiteY54" fmla="*/ 782457 h 6326995"/>
              <a:gd name="connsiteX55" fmla="*/ 2332839 w 3427206"/>
              <a:gd name="connsiteY55" fmla="*/ 895501 h 6326995"/>
              <a:gd name="connsiteX56" fmla="*/ 2289774 w 3427206"/>
              <a:gd name="connsiteY56" fmla="*/ 911650 h 6326995"/>
              <a:gd name="connsiteX57" fmla="*/ 2300540 w 3427206"/>
              <a:gd name="connsiteY57" fmla="*/ 960097 h 6326995"/>
              <a:gd name="connsiteX58" fmla="*/ 2279008 w 3427206"/>
              <a:gd name="connsiteY58" fmla="*/ 1040843 h 6326995"/>
              <a:gd name="connsiteX59" fmla="*/ 2322072 w 3427206"/>
              <a:gd name="connsiteY59" fmla="*/ 1137738 h 6326995"/>
              <a:gd name="connsiteX60" fmla="*/ 2392052 w 3427206"/>
              <a:gd name="connsiteY60" fmla="*/ 1137738 h 6326995"/>
              <a:gd name="connsiteX61" fmla="*/ 2488947 w 3427206"/>
              <a:gd name="connsiteY61" fmla="*/ 1229250 h 6326995"/>
              <a:gd name="connsiteX62" fmla="*/ 2774248 w 3427206"/>
              <a:gd name="connsiteY62" fmla="*/ 1374592 h 6326995"/>
              <a:gd name="connsiteX63" fmla="*/ 3021869 w 3427206"/>
              <a:gd name="connsiteY63" fmla="*/ 1498402 h 6326995"/>
              <a:gd name="connsiteX64" fmla="*/ 3091848 w 3427206"/>
              <a:gd name="connsiteY64" fmla="*/ 1643744 h 6326995"/>
              <a:gd name="connsiteX65" fmla="*/ 3145679 w 3427206"/>
              <a:gd name="connsiteY65" fmla="*/ 1891365 h 6326995"/>
              <a:gd name="connsiteX66" fmla="*/ 3237190 w 3427206"/>
              <a:gd name="connsiteY66" fmla="*/ 1907514 h 6326995"/>
              <a:gd name="connsiteX67" fmla="*/ 3355617 w 3427206"/>
              <a:gd name="connsiteY67" fmla="*/ 1939812 h 6326995"/>
              <a:gd name="connsiteX68" fmla="*/ 3382533 w 3427206"/>
              <a:gd name="connsiteY68" fmla="*/ 1999025 h 6326995"/>
              <a:gd name="connsiteX69" fmla="*/ 3377150 w 3427206"/>
              <a:gd name="connsiteY69" fmla="*/ 2031324 h 6326995"/>
              <a:gd name="connsiteX70" fmla="*/ 3398682 w 3427206"/>
              <a:gd name="connsiteY70" fmla="*/ 2063622 h 6326995"/>
              <a:gd name="connsiteX71" fmla="*/ 3409448 w 3427206"/>
              <a:gd name="connsiteY71" fmla="*/ 2192815 h 6326995"/>
              <a:gd name="connsiteX72" fmla="*/ 3425597 w 3427206"/>
              <a:gd name="connsiteY72" fmla="*/ 2241263 h 6326995"/>
              <a:gd name="connsiteX73" fmla="*/ 3398682 w 3427206"/>
              <a:gd name="connsiteY73" fmla="*/ 2295093 h 6326995"/>
              <a:gd name="connsiteX74" fmla="*/ 3398682 w 3427206"/>
              <a:gd name="connsiteY74" fmla="*/ 2338157 h 6326995"/>
              <a:gd name="connsiteX75" fmla="*/ 3361000 w 3427206"/>
              <a:gd name="connsiteY75" fmla="*/ 2381222 h 6326995"/>
              <a:gd name="connsiteX76" fmla="*/ 3339468 w 3427206"/>
              <a:gd name="connsiteY76" fmla="*/ 2418903 h 6326995"/>
              <a:gd name="connsiteX77" fmla="*/ 3371767 w 3427206"/>
              <a:gd name="connsiteY77" fmla="*/ 2564245 h 6326995"/>
              <a:gd name="connsiteX78" fmla="*/ 3317936 w 3427206"/>
              <a:gd name="connsiteY78" fmla="*/ 2849547 h 6326995"/>
              <a:gd name="connsiteX79" fmla="*/ 3183360 w 3427206"/>
              <a:gd name="connsiteY79" fmla="*/ 2994889 h 6326995"/>
              <a:gd name="connsiteX80" fmla="*/ 3038018 w 3427206"/>
              <a:gd name="connsiteY80" fmla="*/ 3016422 h 6326995"/>
              <a:gd name="connsiteX81" fmla="*/ 2973421 w 3427206"/>
              <a:gd name="connsiteY81" fmla="*/ 3064869 h 6326995"/>
              <a:gd name="connsiteX82" fmla="*/ 2817313 w 3427206"/>
              <a:gd name="connsiteY82" fmla="*/ 3070252 h 6326995"/>
              <a:gd name="connsiteX83" fmla="*/ 2801164 w 3427206"/>
              <a:gd name="connsiteY83" fmla="*/ 3091784 h 6326995"/>
              <a:gd name="connsiteX84" fmla="*/ 2849611 w 3427206"/>
              <a:gd name="connsiteY84" fmla="*/ 3608557 h 6326995"/>
              <a:gd name="connsiteX85" fmla="*/ 2887292 w 3427206"/>
              <a:gd name="connsiteY85" fmla="*/ 4378333 h 6326995"/>
              <a:gd name="connsiteX86" fmla="*/ 2817313 w 3427206"/>
              <a:gd name="connsiteY86" fmla="*/ 4405248 h 6326995"/>
              <a:gd name="connsiteX87" fmla="*/ 2838845 w 3427206"/>
              <a:gd name="connsiteY87" fmla="*/ 4625953 h 6326995"/>
              <a:gd name="connsiteX88" fmla="*/ 2811930 w 3427206"/>
              <a:gd name="connsiteY88" fmla="*/ 4997383 h 6326995"/>
              <a:gd name="connsiteX89" fmla="*/ 2822696 w 3427206"/>
              <a:gd name="connsiteY89" fmla="*/ 5088895 h 6326995"/>
              <a:gd name="connsiteX90" fmla="*/ 2817313 w 3427206"/>
              <a:gd name="connsiteY90" fmla="*/ 5336515 h 6326995"/>
              <a:gd name="connsiteX91" fmla="*/ 2817313 w 3427206"/>
              <a:gd name="connsiteY91" fmla="*/ 5433410 h 6326995"/>
              <a:gd name="connsiteX92" fmla="*/ 2871143 w 3427206"/>
              <a:gd name="connsiteY92" fmla="*/ 5616433 h 6326995"/>
              <a:gd name="connsiteX93" fmla="*/ 2854994 w 3427206"/>
              <a:gd name="connsiteY93" fmla="*/ 5691796 h 6326995"/>
              <a:gd name="connsiteX94" fmla="*/ 2930357 w 3427206"/>
              <a:gd name="connsiteY94" fmla="*/ 5998630 h 6326995"/>
              <a:gd name="connsiteX95" fmla="*/ 2941123 w 3427206"/>
              <a:gd name="connsiteY95" fmla="*/ 6203185 h 6326995"/>
              <a:gd name="connsiteX96" fmla="*/ 2957272 w 3427206"/>
              <a:gd name="connsiteY96" fmla="*/ 6321612 h 6326995"/>
              <a:gd name="connsiteX97" fmla="*/ 2327456 w 3427206"/>
              <a:gd name="connsiteY97" fmla="*/ 6321612 h 6326995"/>
              <a:gd name="connsiteX98" fmla="*/ 2268242 w 3427206"/>
              <a:gd name="connsiteY98" fmla="*/ 6079375 h 6326995"/>
              <a:gd name="connsiteX99" fmla="*/ 2241327 w 3427206"/>
              <a:gd name="connsiteY99" fmla="*/ 5901735 h 6326995"/>
              <a:gd name="connsiteX100" fmla="*/ 2192879 w 3427206"/>
              <a:gd name="connsiteY100" fmla="*/ 5444176 h 6326995"/>
              <a:gd name="connsiteX101" fmla="*/ 2079835 w 3427206"/>
              <a:gd name="connsiteY101" fmla="*/ 5061979 h 6326995"/>
              <a:gd name="connsiteX102" fmla="*/ 2030850 w 3427206"/>
              <a:gd name="connsiteY102" fmla="*/ 4846658 h 6326995"/>
              <a:gd name="connsiteX103" fmla="*/ 1951181 w 3427206"/>
              <a:gd name="connsiteY103" fmla="*/ 4634027 h 6326995"/>
              <a:gd name="connsiteX104" fmla="*/ 1901118 w 3427206"/>
              <a:gd name="connsiteY104" fmla="*/ 4841813 h 6326995"/>
              <a:gd name="connsiteX105" fmla="*/ 1859131 w 3427206"/>
              <a:gd name="connsiteY105" fmla="*/ 4975851 h 6326995"/>
              <a:gd name="connsiteX106" fmla="*/ 1799917 w 3427206"/>
              <a:gd name="connsiteY106" fmla="*/ 5557220 h 6326995"/>
              <a:gd name="connsiteX107" fmla="*/ 1783768 w 3427206"/>
              <a:gd name="connsiteY107" fmla="*/ 5950182 h 6326995"/>
              <a:gd name="connsiteX108" fmla="*/ 1773002 w 3427206"/>
              <a:gd name="connsiteY108" fmla="*/ 6321612 h 6326995"/>
              <a:gd name="connsiteX109" fmla="*/ 1197016 w 3427206"/>
              <a:gd name="connsiteY109" fmla="*/ 6326995 h 6326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3427206" h="6326995">
                <a:moveTo>
                  <a:pt x="1197016" y="6326995"/>
                </a:moveTo>
                <a:lnTo>
                  <a:pt x="1170101" y="5745626"/>
                </a:lnTo>
                <a:cubicBezTo>
                  <a:pt x="1170101" y="5745626"/>
                  <a:pt x="1204552" y="5446867"/>
                  <a:pt x="1180867" y="5336515"/>
                </a:cubicBezTo>
                <a:cubicBezTo>
                  <a:pt x="1157181" y="5226162"/>
                  <a:pt x="1134034" y="4829432"/>
                  <a:pt x="1116270" y="4706698"/>
                </a:cubicBezTo>
                <a:cubicBezTo>
                  <a:pt x="1098506" y="4583965"/>
                  <a:pt x="1062440" y="4335268"/>
                  <a:pt x="1062440" y="4335268"/>
                </a:cubicBezTo>
                <a:lnTo>
                  <a:pt x="911714" y="4319119"/>
                </a:lnTo>
                <a:cubicBezTo>
                  <a:pt x="911714" y="4319119"/>
                  <a:pt x="909023" y="4192617"/>
                  <a:pt x="954779" y="3926156"/>
                </a:cubicBezTo>
                <a:cubicBezTo>
                  <a:pt x="1000535" y="3659696"/>
                  <a:pt x="1057057" y="3307106"/>
                  <a:pt x="1057057" y="3307106"/>
                </a:cubicBezTo>
                <a:lnTo>
                  <a:pt x="1094738" y="3204828"/>
                </a:lnTo>
                <a:lnTo>
                  <a:pt x="1132419" y="3134849"/>
                </a:lnTo>
                <a:lnTo>
                  <a:pt x="1073206" y="3043337"/>
                </a:lnTo>
                <a:cubicBezTo>
                  <a:pt x="1073206" y="3043337"/>
                  <a:pt x="1079666" y="3053026"/>
                  <a:pt x="933247" y="3043337"/>
                </a:cubicBezTo>
                <a:cubicBezTo>
                  <a:pt x="786828" y="3033647"/>
                  <a:pt x="570968" y="2886690"/>
                  <a:pt x="556433" y="2854930"/>
                </a:cubicBezTo>
                <a:cubicBezTo>
                  <a:pt x="541899" y="2823170"/>
                  <a:pt x="540284" y="2768801"/>
                  <a:pt x="540284" y="2768801"/>
                </a:cubicBezTo>
                <a:lnTo>
                  <a:pt x="588732" y="2709588"/>
                </a:lnTo>
                <a:cubicBezTo>
                  <a:pt x="588732" y="2709588"/>
                  <a:pt x="575812" y="2683211"/>
                  <a:pt x="545667" y="2661140"/>
                </a:cubicBezTo>
                <a:cubicBezTo>
                  <a:pt x="515522" y="2639070"/>
                  <a:pt x="497220" y="2635302"/>
                  <a:pt x="491837" y="2623459"/>
                </a:cubicBezTo>
                <a:cubicBezTo>
                  <a:pt x="486454" y="2611616"/>
                  <a:pt x="438006" y="2526564"/>
                  <a:pt x="438006" y="2526564"/>
                </a:cubicBezTo>
                <a:cubicBezTo>
                  <a:pt x="438006" y="2526564"/>
                  <a:pt x="429394" y="2505570"/>
                  <a:pt x="389559" y="2494266"/>
                </a:cubicBezTo>
                <a:cubicBezTo>
                  <a:pt x="349725" y="2482961"/>
                  <a:pt x="267902" y="2443665"/>
                  <a:pt x="217302" y="2402754"/>
                </a:cubicBezTo>
                <a:cubicBezTo>
                  <a:pt x="166701" y="2361843"/>
                  <a:pt x="158088" y="2332774"/>
                  <a:pt x="158088" y="2332774"/>
                </a:cubicBezTo>
                <a:cubicBezTo>
                  <a:pt x="158088" y="2332774"/>
                  <a:pt x="124713" y="2304783"/>
                  <a:pt x="104258" y="2295093"/>
                </a:cubicBezTo>
                <a:cubicBezTo>
                  <a:pt x="83802" y="2285404"/>
                  <a:pt x="77881" y="2277329"/>
                  <a:pt x="77342" y="2262795"/>
                </a:cubicBezTo>
                <a:cubicBezTo>
                  <a:pt x="76804" y="2248261"/>
                  <a:pt x="22435" y="2254720"/>
                  <a:pt x="12746" y="2235880"/>
                </a:cubicBezTo>
                <a:cubicBezTo>
                  <a:pt x="3056" y="2217039"/>
                  <a:pt x="3056" y="2171821"/>
                  <a:pt x="1980" y="2165900"/>
                </a:cubicBezTo>
                <a:cubicBezTo>
                  <a:pt x="903" y="2159979"/>
                  <a:pt x="-5556" y="2131987"/>
                  <a:pt x="12746" y="2122836"/>
                </a:cubicBezTo>
                <a:cubicBezTo>
                  <a:pt x="31048" y="2113685"/>
                  <a:pt x="75189" y="2105610"/>
                  <a:pt x="109641" y="2101303"/>
                </a:cubicBezTo>
                <a:cubicBezTo>
                  <a:pt x="144092" y="2096997"/>
                  <a:pt x="181235" y="2093767"/>
                  <a:pt x="222685" y="2095920"/>
                </a:cubicBezTo>
                <a:cubicBezTo>
                  <a:pt x="264134" y="2098074"/>
                  <a:pt x="357261" y="2095920"/>
                  <a:pt x="357261" y="2095920"/>
                </a:cubicBezTo>
                <a:cubicBezTo>
                  <a:pt x="357261" y="2095920"/>
                  <a:pt x="272209" y="2014636"/>
                  <a:pt x="260366" y="1977493"/>
                </a:cubicBezTo>
                <a:cubicBezTo>
                  <a:pt x="248523" y="1940350"/>
                  <a:pt x="259289" y="1881137"/>
                  <a:pt x="281898" y="1869832"/>
                </a:cubicBezTo>
                <a:cubicBezTo>
                  <a:pt x="304507" y="1858528"/>
                  <a:pt x="327116" y="1875754"/>
                  <a:pt x="341112" y="1902131"/>
                </a:cubicBezTo>
                <a:cubicBezTo>
                  <a:pt x="355108" y="1928508"/>
                  <a:pt x="403555" y="2006024"/>
                  <a:pt x="427240" y="2015175"/>
                </a:cubicBezTo>
                <a:cubicBezTo>
                  <a:pt x="450926" y="2024326"/>
                  <a:pt x="505295" y="2057701"/>
                  <a:pt x="534901" y="2085154"/>
                </a:cubicBezTo>
                <a:cubicBezTo>
                  <a:pt x="564508" y="2112608"/>
                  <a:pt x="619415" y="2203043"/>
                  <a:pt x="615647" y="2225114"/>
                </a:cubicBezTo>
                <a:cubicBezTo>
                  <a:pt x="611879" y="2247184"/>
                  <a:pt x="626413" y="2295093"/>
                  <a:pt x="626413" y="2295093"/>
                </a:cubicBezTo>
                <a:cubicBezTo>
                  <a:pt x="626413" y="2295093"/>
                  <a:pt x="635026" y="2288095"/>
                  <a:pt x="658711" y="2322008"/>
                </a:cubicBezTo>
                <a:cubicBezTo>
                  <a:pt x="682397" y="2355922"/>
                  <a:pt x="712542" y="2379607"/>
                  <a:pt x="728691" y="2370456"/>
                </a:cubicBezTo>
                <a:cubicBezTo>
                  <a:pt x="744840" y="2361305"/>
                  <a:pt x="884799" y="1791240"/>
                  <a:pt x="933247" y="1681426"/>
                </a:cubicBezTo>
                <a:cubicBezTo>
                  <a:pt x="981694" y="1571612"/>
                  <a:pt x="996228" y="1489789"/>
                  <a:pt x="1046291" y="1460721"/>
                </a:cubicBezTo>
                <a:cubicBezTo>
                  <a:pt x="1096353" y="1431652"/>
                  <a:pt x="1139956" y="1418195"/>
                  <a:pt x="1288528" y="1363826"/>
                </a:cubicBezTo>
                <a:cubicBezTo>
                  <a:pt x="1437100" y="1309457"/>
                  <a:pt x="1519999" y="1290617"/>
                  <a:pt x="1579212" y="1245399"/>
                </a:cubicBezTo>
                <a:cubicBezTo>
                  <a:pt x="1638426" y="1200181"/>
                  <a:pt x="1713788" y="1121589"/>
                  <a:pt x="1713788" y="1121589"/>
                </a:cubicBezTo>
                <a:lnTo>
                  <a:pt x="1719171" y="981630"/>
                </a:lnTo>
                <a:cubicBezTo>
                  <a:pt x="1719171" y="981630"/>
                  <a:pt x="1647577" y="884197"/>
                  <a:pt x="1638426" y="836287"/>
                </a:cubicBezTo>
                <a:cubicBezTo>
                  <a:pt x="1629275" y="788378"/>
                  <a:pt x="1645962" y="566597"/>
                  <a:pt x="1638426" y="556369"/>
                </a:cubicBezTo>
                <a:cubicBezTo>
                  <a:pt x="1630889" y="546141"/>
                  <a:pt x="1599668" y="486928"/>
                  <a:pt x="1606127" y="421793"/>
                </a:cubicBezTo>
                <a:cubicBezTo>
                  <a:pt x="1612587" y="356658"/>
                  <a:pt x="1680952" y="258148"/>
                  <a:pt x="1686873" y="238769"/>
                </a:cubicBezTo>
                <a:cubicBezTo>
                  <a:pt x="1692794" y="219390"/>
                  <a:pt x="1723478" y="161792"/>
                  <a:pt x="1729937" y="141874"/>
                </a:cubicBezTo>
                <a:cubicBezTo>
                  <a:pt x="1736397" y="121957"/>
                  <a:pt x="1775155" y="44441"/>
                  <a:pt x="1848364" y="18064"/>
                </a:cubicBezTo>
                <a:cubicBezTo>
                  <a:pt x="1921574" y="-8313"/>
                  <a:pt x="2031926" y="-6698"/>
                  <a:pt x="2069069" y="28830"/>
                </a:cubicBezTo>
                <a:cubicBezTo>
                  <a:pt x="2106212" y="64358"/>
                  <a:pt x="2226793" y="152102"/>
                  <a:pt x="2246710" y="163407"/>
                </a:cubicBezTo>
                <a:cubicBezTo>
                  <a:pt x="2266627" y="174711"/>
                  <a:pt x="2421120" y="273221"/>
                  <a:pt x="2440499" y="319515"/>
                </a:cubicBezTo>
                <a:cubicBezTo>
                  <a:pt x="2459878" y="365809"/>
                  <a:pt x="2470645" y="521917"/>
                  <a:pt x="2462032" y="561752"/>
                </a:cubicBezTo>
                <a:cubicBezTo>
                  <a:pt x="2453419" y="601587"/>
                  <a:pt x="2388822" y="744776"/>
                  <a:pt x="2370520" y="782457"/>
                </a:cubicBezTo>
                <a:cubicBezTo>
                  <a:pt x="2352218" y="820138"/>
                  <a:pt x="2332839" y="895501"/>
                  <a:pt x="2332839" y="895501"/>
                </a:cubicBezTo>
                <a:cubicBezTo>
                  <a:pt x="2332839" y="895501"/>
                  <a:pt x="2285468" y="899269"/>
                  <a:pt x="2289774" y="911650"/>
                </a:cubicBezTo>
                <a:cubicBezTo>
                  <a:pt x="2294081" y="924031"/>
                  <a:pt x="2311845" y="936950"/>
                  <a:pt x="2300540" y="960097"/>
                </a:cubicBezTo>
                <a:cubicBezTo>
                  <a:pt x="2289236" y="983245"/>
                  <a:pt x="2283315" y="1019311"/>
                  <a:pt x="2279008" y="1040843"/>
                </a:cubicBezTo>
                <a:cubicBezTo>
                  <a:pt x="2274702" y="1062375"/>
                  <a:pt x="2312921" y="1132893"/>
                  <a:pt x="2322072" y="1137738"/>
                </a:cubicBezTo>
                <a:cubicBezTo>
                  <a:pt x="2331224" y="1142583"/>
                  <a:pt x="2380748" y="1113514"/>
                  <a:pt x="2392052" y="1137738"/>
                </a:cubicBezTo>
                <a:cubicBezTo>
                  <a:pt x="2403357" y="1161962"/>
                  <a:pt x="2439961" y="1201258"/>
                  <a:pt x="2488947" y="1229250"/>
                </a:cubicBezTo>
                <a:cubicBezTo>
                  <a:pt x="2537933" y="1257242"/>
                  <a:pt x="2707499" y="1343370"/>
                  <a:pt x="2774248" y="1374592"/>
                </a:cubicBezTo>
                <a:cubicBezTo>
                  <a:pt x="2840998" y="1405814"/>
                  <a:pt x="3005719" y="1476870"/>
                  <a:pt x="3021869" y="1498402"/>
                </a:cubicBezTo>
                <a:cubicBezTo>
                  <a:pt x="3038018" y="1519934"/>
                  <a:pt x="3069239" y="1576456"/>
                  <a:pt x="3091848" y="1643744"/>
                </a:cubicBezTo>
                <a:cubicBezTo>
                  <a:pt x="3114457" y="1711032"/>
                  <a:pt x="3145679" y="1891365"/>
                  <a:pt x="3145679" y="1891365"/>
                </a:cubicBezTo>
                <a:cubicBezTo>
                  <a:pt x="3145679" y="1891365"/>
                  <a:pt x="3202739" y="1902131"/>
                  <a:pt x="3237190" y="1907514"/>
                </a:cubicBezTo>
                <a:cubicBezTo>
                  <a:pt x="3271642" y="1912897"/>
                  <a:pt x="3342698" y="1927431"/>
                  <a:pt x="3355617" y="1939812"/>
                </a:cubicBezTo>
                <a:cubicBezTo>
                  <a:pt x="3368536" y="1952193"/>
                  <a:pt x="3388454" y="1984491"/>
                  <a:pt x="3382533" y="1999025"/>
                </a:cubicBezTo>
                <a:cubicBezTo>
                  <a:pt x="3376611" y="2013560"/>
                  <a:pt x="3377150" y="2031324"/>
                  <a:pt x="3377150" y="2031324"/>
                </a:cubicBezTo>
                <a:cubicBezTo>
                  <a:pt x="3377150" y="2031324"/>
                  <a:pt x="3391684" y="2043167"/>
                  <a:pt x="3398682" y="2063622"/>
                </a:cubicBezTo>
                <a:cubicBezTo>
                  <a:pt x="3405680" y="2084078"/>
                  <a:pt x="3404065" y="2183664"/>
                  <a:pt x="3409448" y="2192815"/>
                </a:cubicBezTo>
                <a:cubicBezTo>
                  <a:pt x="3414831" y="2201966"/>
                  <a:pt x="3432595" y="2218116"/>
                  <a:pt x="3425597" y="2241263"/>
                </a:cubicBezTo>
                <a:cubicBezTo>
                  <a:pt x="3418599" y="2264410"/>
                  <a:pt x="3399758" y="2290787"/>
                  <a:pt x="3398682" y="2295093"/>
                </a:cubicBezTo>
                <a:cubicBezTo>
                  <a:pt x="3397605" y="2299400"/>
                  <a:pt x="3409986" y="2323085"/>
                  <a:pt x="3398682" y="2338157"/>
                </a:cubicBezTo>
                <a:cubicBezTo>
                  <a:pt x="3387377" y="2353230"/>
                  <a:pt x="3369075" y="2366688"/>
                  <a:pt x="3361000" y="2381222"/>
                </a:cubicBezTo>
                <a:cubicBezTo>
                  <a:pt x="3352926" y="2395756"/>
                  <a:pt x="3339468" y="2418903"/>
                  <a:pt x="3339468" y="2418903"/>
                </a:cubicBezTo>
                <a:cubicBezTo>
                  <a:pt x="3339468" y="2418903"/>
                  <a:pt x="3365307" y="2500726"/>
                  <a:pt x="3371767" y="2564245"/>
                </a:cubicBezTo>
                <a:cubicBezTo>
                  <a:pt x="3378226" y="2627766"/>
                  <a:pt x="3343775" y="2811327"/>
                  <a:pt x="3317936" y="2849547"/>
                </a:cubicBezTo>
                <a:cubicBezTo>
                  <a:pt x="3292097" y="2887767"/>
                  <a:pt x="3217811" y="2977664"/>
                  <a:pt x="3183360" y="2994889"/>
                </a:cubicBezTo>
                <a:cubicBezTo>
                  <a:pt x="3148908" y="3012115"/>
                  <a:pt x="3050937" y="3013192"/>
                  <a:pt x="3038018" y="3016422"/>
                </a:cubicBezTo>
                <a:cubicBezTo>
                  <a:pt x="3025098" y="3019651"/>
                  <a:pt x="2986340" y="3060024"/>
                  <a:pt x="2973421" y="3064869"/>
                </a:cubicBezTo>
                <a:cubicBezTo>
                  <a:pt x="2960502" y="3069714"/>
                  <a:pt x="2828079" y="3066484"/>
                  <a:pt x="2817313" y="3070252"/>
                </a:cubicBezTo>
                <a:cubicBezTo>
                  <a:pt x="2806547" y="3074020"/>
                  <a:pt x="2801164" y="3091784"/>
                  <a:pt x="2801164" y="3091784"/>
                </a:cubicBezTo>
                <a:cubicBezTo>
                  <a:pt x="2801164" y="3091784"/>
                  <a:pt x="2845304" y="3501972"/>
                  <a:pt x="2849611" y="3608557"/>
                </a:cubicBezTo>
                <a:cubicBezTo>
                  <a:pt x="2853917" y="3715141"/>
                  <a:pt x="2901288" y="4362722"/>
                  <a:pt x="2887292" y="4378333"/>
                </a:cubicBezTo>
                <a:cubicBezTo>
                  <a:pt x="2873296" y="4393943"/>
                  <a:pt x="2817313" y="4405248"/>
                  <a:pt x="2817313" y="4405248"/>
                </a:cubicBezTo>
                <a:cubicBezTo>
                  <a:pt x="2817313" y="4405248"/>
                  <a:pt x="2848534" y="4515600"/>
                  <a:pt x="2838845" y="4625953"/>
                </a:cubicBezTo>
                <a:cubicBezTo>
                  <a:pt x="2829155" y="4736305"/>
                  <a:pt x="2816236" y="4964546"/>
                  <a:pt x="2811930" y="4997383"/>
                </a:cubicBezTo>
                <a:cubicBezTo>
                  <a:pt x="2807623" y="5030219"/>
                  <a:pt x="2807085" y="5049060"/>
                  <a:pt x="2822696" y="5088895"/>
                </a:cubicBezTo>
                <a:cubicBezTo>
                  <a:pt x="2838307" y="5128729"/>
                  <a:pt x="2818928" y="5298295"/>
                  <a:pt x="2817313" y="5336515"/>
                </a:cubicBezTo>
                <a:cubicBezTo>
                  <a:pt x="2815698" y="5374734"/>
                  <a:pt x="2808162" y="5423182"/>
                  <a:pt x="2817313" y="5433410"/>
                </a:cubicBezTo>
                <a:cubicBezTo>
                  <a:pt x="2826464" y="5443637"/>
                  <a:pt x="2878141" y="5585211"/>
                  <a:pt x="2871143" y="5616433"/>
                </a:cubicBezTo>
                <a:cubicBezTo>
                  <a:pt x="2864145" y="5647655"/>
                  <a:pt x="2845304" y="5662189"/>
                  <a:pt x="2854994" y="5691796"/>
                </a:cubicBezTo>
                <a:cubicBezTo>
                  <a:pt x="2864684" y="5721403"/>
                  <a:pt x="2924974" y="5891507"/>
                  <a:pt x="2930357" y="5998630"/>
                </a:cubicBezTo>
                <a:cubicBezTo>
                  <a:pt x="2935740" y="6105752"/>
                  <a:pt x="2940046" y="6180576"/>
                  <a:pt x="2941123" y="6203185"/>
                </a:cubicBezTo>
                <a:cubicBezTo>
                  <a:pt x="2942199" y="6225794"/>
                  <a:pt x="2957272" y="6321612"/>
                  <a:pt x="2957272" y="6321612"/>
                </a:cubicBezTo>
                <a:cubicBezTo>
                  <a:pt x="2957272" y="6321612"/>
                  <a:pt x="2330147" y="6331840"/>
                  <a:pt x="2327456" y="6321612"/>
                </a:cubicBezTo>
                <a:cubicBezTo>
                  <a:pt x="2286544" y="6170887"/>
                  <a:pt x="2289236" y="6151508"/>
                  <a:pt x="2268242" y="6079375"/>
                </a:cubicBezTo>
                <a:cubicBezTo>
                  <a:pt x="2247248" y="6007242"/>
                  <a:pt x="2241327" y="5982480"/>
                  <a:pt x="2241327" y="5901735"/>
                </a:cubicBezTo>
                <a:cubicBezTo>
                  <a:pt x="2241327" y="5820989"/>
                  <a:pt x="2232176" y="5613204"/>
                  <a:pt x="2192879" y="5444176"/>
                </a:cubicBezTo>
                <a:cubicBezTo>
                  <a:pt x="2153583" y="5275148"/>
                  <a:pt x="2098676" y="5168564"/>
                  <a:pt x="2079835" y="5061979"/>
                </a:cubicBezTo>
                <a:cubicBezTo>
                  <a:pt x="2060995" y="4955395"/>
                  <a:pt x="2030850" y="4846658"/>
                  <a:pt x="2030850" y="4846658"/>
                </a:cubicBezTo>
                <a:lnTo>
                  <a:pt x="1951181" y="4634027"/>
                </a:lnTo>
                <a:cubicBezTo>
                  <a:pt x="1951181" y="4634027"/>
                  <a:pt x="1906501" y="4819204"/>
                  <a:pt x="1901118" y="4841813"/>
                </a:cubicBezTo>
                <a:cubicBezTo>
                  <a:pt x="1895735" y="4864422"/>
                  <a:pt x="1871512" y="4917714"/>
                  <a:pt x="1859131" y="4975851"/>
                </a:cubicBezTo>
                <a:cubicBezTo>
                  <a:pt x="1826294" y="5135189"/>
                  <a:pt x="1797764" y="5476474"/>
                  <a:pt x="1799917" y="5557220"/>
                </a:cubicBezTo>
                <a:cubicBezTo>
                  <a:pt x="1802070" y="5637965"/>
                  <a:pt x="1792381" y="5869436"/>
                  <a:pt x="1783768" y="5950182"/>
                </a:cubicBezTo>
                <a:cubicBezTo>
                  <a:pt x="1775155" y="6030928"/>
                  <a:pt x="1773002" y="6321612"/>
                  <a:pt x="1773002" y="6321612"/>
                </a:cubicBezTo>
                <a:lnTo>
                  <a:pt x="1197016" y="6326995"/>
                </a:lnTo>
                <a:close/>
              </a:path>
            </a:pathLst>
          </a:custGeom>
          <a:solidFill>
            <a:srgbClr val="B1B3B3"/>
          </a:solidFill>
          <a:ln w="5383" cap="flat">
            <a:noFill/>
            <a:prstDash val="solid"/>
            <a:miter/>
          </a:ln>
        </p:spPr>
        <p:txBody>
          <a:bodyPr lIns="548640" tIns="0" bIns="1371600" rtlCol="0" anchor="ctr" anchorCtr="0"/>
          <a:lstStyle/>
          <a:p>
            <a:pPr algn="ctr"/>
            <a:r>
              <a:rPr lang="en-US" sz="1600" spc="0" dirty="0">
                <a:solidFill>
                  <a:srgbClr val="000000"/>
                </a:solidFill>
              </a:rPr>
              <a:t>This area reserved </a:t>
            </a:r>
          </a:p>
          <a:p>
            <a:pPr algn="ctr"/>
            <a:r>
              <a:rPr lang="en-US" sz="1600" spc="0" dirty="0">
                <a:solidFill>
                  <a:srgbClr val="000000"/>
                </a:solidFill>
              </a:rPr>
              <a:t>for speaker PIP</a:t>
            </a:r>
          </a:p>
        </p:txBody>
      </p:sp>
    </p:spTree>
    <p:extLst>
      <p:ext uri="{BB962C8B-B14F-4D97-AF65-F5344CB8AC3E}">
        <p14:creationId xmlns:p14="http://schemas.microsoft.com/office/powerpoint/2010/main" val="25873311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1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08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48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Photo full blee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36598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54823FC-7088-4517-85E5-0A60EACE2D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3657600"/>
            <a:ext cx="8124823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26578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midd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FAC203C-E743-43F3-8157-C986CD7901C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4067176" y="0"/>
            <a:ext cx="8124824" cy="6858000"/>
          </a:xfrm>
          <a:blipFill>
            <a:blip r:embed="rId2"/>
            <a:stretch>
              <a:fillRect l="-30" b="-1296"/>
            </a:stretch>
          </a:blipFill>
        </p:spPr>
        <p:txBody>
          <a:bodyPr wrap="none" bIns="173736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4067176" y="4586514"/>
            <a:ext cx="8124824" cy="2271486"/>
          </a:xfrm>
          <a:solidFill>
            <a:srgbClr val="000000">
              <a:alpha val="55000"/>
            </a:srgbClr>
          </a:solidFill>
        </p:spPr>
        <p:txBody>
          <a:bodyPr lIns="585216" tIns="585216" rIns="585216" bIns="585216" anchor="ctr" anchorCtr="0">
            <a:noAutofit/>
          </a:bodyPr>
          <a:lstStyle>
            <a:lvl1pPr algn="ct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38672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57216"/>
            <a:ext cx="6527798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7175" y="0"/>
            <a:ext cx="8124825" cy="4572000"/>
          </a:xfrm>
          <a:blipFill>
            <a:blip r:embed="rId2"/>
            <a:stretch>
              <a:fillRect l="-122" b="-1389"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1937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5788"/>
            <a:ext cx="6522242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4064000" y="2286000"/>
            <a:ext cx="8125619" cy="4572000"/>
          </a:xfrm>
          <a:blipFill>
            <a:blip r:embed="rId2"/>
            <a:stretch>
              <a:fillRect l="39" t="-1267"/>
            </a:stretch>
          </a:blipFill>
        </p:spPr>
        <p:txBody>
          <a:bodyPr vert="horz" wrap="square" lIns="0" tIns="1188720" rIns="0" bIns="0" rtlCol="0" anchor="t" anchorCtr="0">
            <a:noAutofit/>
          </a:bodyPr>
          <a:lstStyle>
            <a:lvl1pPr marL="91440" indent="0" algn="ctr">
              <a:spcBef>
                <a:spcPts val="0"/>
              </a:spcBef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</a:t>
            </a:r>
          </a:p>
          <a:p>
            <a:pPr marL="228600" lvl="0" indent="-228600" algn="ctr"/>
            <a:r>
              <a:rPr lang="en-US" dirty="0"/>
              <a:t>here or click or tap icon </a:t>
            </a:r>
          </a:p>
          <a:p>
            <a:pPr marL="228600" lvl="0" indent="-228600" algn="ctr"/>
            <a:r>
              <a:rPr lang="en-US" dirty="0"/>
              <a:t>below 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5424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5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08000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AE79831-D0DD-4629-9CB7-E6BFDBF0CDE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865688" y="2025650"/>
            <a:ext cx="6510337" cy="3136392"/>
          </a:xfrm>
          <a:blipFill>
            <a:blip r:embed="rId2"/>
            <a:stretch>
              <a:fillRect l="-2646" r="-2646"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6510337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EE7E89B-091E-47E5-9AB7-A2B1DDFFE8D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21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F0D0A4-1FFC-4038-A335-4888164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11989"/>
            <a:ext cx="6510337" cy="55399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0975A60-9AA6-4E49-9B39-A6A73A71E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4865688" y="2025650"/>
            <a:ext cx="3169984" cy="3136392"/>
          </a:xfrm>
          <a:blipFill>
            <a:blip r:embed="rId2"/>
            <a:stretch>
              <a:fillRect l="-3506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865688" y="5499100"/>
            <a:ext cx="3139566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8280" y="2025650"/>
            <a:ext cx="3047746" cy="3136392"/>
          </a:xfrm>
          <a:blipFill>
            <a:blip r:embed="rId3"/>
            <a:stretch>
              <a:fillRect l="-3437" r="-4220"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00" b="1" kern="1200" spc="0" baseline="0" dirty="0">
                <a:solidFill>
                  <a:srgbClr val="000000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228600" marR="0" lvl="0" indent="-22860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8278" y="5499100"/>
            <a:ext cx="3136392" cy="4445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8707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6" pos="5055">
          <p15:clr>
            <a:srgbClr val="5ACBF0"/>
          </p15:clr>
        </p15:guide>
        <p15:guide id="7" pos="5250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7" y="585788"/>
            <a:ext cx="6510337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2286000"/>
            <a:ext cx="3977640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52391" y="5334001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214360" y="2286000"/>
            <a:ext cx="3977640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8229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99576" y="5334000"/>
            <a:ext cx="2807208" cy="609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19253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6" pos="5175">
          <p15:clr>
            <a:srgbClr val="5ACBF0"/>
          </p15:clr>
        </p15:guide>
        <p15:guide id="12" pos="5543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878">
          <p15:clr>
            <a:srgbClr val="5ACBF0"/>
          </p15:clr>
        </p15:guide>
        <p15:guide id="16" pos="4763">
          <p15:clr>
            <a:srgbClr val="5ACBF0"/>
          </p15:clr>
        </p15:guide>
        <p15:guide id="17" pos="6427">
          <p15:clr>
            <a:srgbClr val="5ACBF0"/>
          </p15:clr>
        </p15:guide>
        <p15:guide id="18" pos="506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588962"/>
            <a:ext cx="6510338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4694747" y="2286000"/>
            <a:ext cx="2016081" cy="2016081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694747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7110964" y="2286000"/>
            <a:ext cx="2016081" cy="2016081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10964" y="4608513"/>
            <a:ext cx="2016081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526143" y="2286000"/>
            <a:ext cx="2016081" cy="2016081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24841" y="4608513"/>
            <a:ext cx="2018686" cy="133508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70119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903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4" orient="horz" pos="2717">
          <p15:clr>
            <a:srgbClr val="5ACBF0"/>
          </p15:clr>
        </p15:guide>
        <p15:guide id="15" pos="4268">
          <p15:clr>
            <a:srgbClr val="5ACBF0"/>
          </p15:clr>
        </p15:guide>
        <p15:guide id="16" pos="4521">
          <p15:clr>
            <a:srgbClr val="5ACBF0"/>
          </p15:clr>
        </p15:guide>
        <p15:guide id="17" pos="5790">
          <p15:clr>
            <a:srgbClr val="5ACBF0"/>
          </p15:clr>
        </p15:guide>
        <p15:guide id="18" pos="6042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FBECFBE-DDD5-48D2-A1C5-AC2FFFDFD9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4067175" y="-1"/>
            <a:ext cx="4069080" cy="3428999"/>
          </a:xfrm>
          <a:blipFill>
            <a:blip r:embed="rId2"/>
            <a:stretch>
              <a:fillRect l="-1415" t="-1436" r="47" b="-1436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884108A-545E-44D2-8C60-4CD4A2158D7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067175" y="3429000"/>
            <a:ext cx="4069080" cy="3429001"/>
          </a:xfrm>
          <a:blipFill>
            <a:blip r:embed="rId3"/>
            <a:stretch>
              <a:fillRect l="-1883" t="-1912" r="-421" b="-1912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AC17E3-EF12-403C-B7D3-16F65CA2C9A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8122920" y="0"/>
            <a:ext cx="4069080" cy="3429000"/>
          </a:xfrm>
          <a:blipFill>
            <a:blip r:embed="rId4"/>
            <a:stretch>
              <a:fillRect l="-1919" t="-1945" r="-584" b="-1945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3D732-9453-4E35-8694-56997FDE82C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22920" y="3428999"/>
            <a:ext cx="4069080" cy="3429002"/>
          </a:xfrm>
          <a:blipFill>
            <a:blip r:embed="rId5"/>
            <a:stretch>
              <a:fillRect l="-1645" t="-1667" r="-311" b="-1667"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80539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8" orient="horz" pos="216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2309812"/>
            <a:ext cx="2337424" cy="3913188"/>
          </a:xfrm>
        </p:spPr>
        <p:txBody>
          <a:bodyPr anchor="t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7764" y="2309812"/>
            <a:ext cx="3878262" cy="3913188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865688" y="2019300"/>
            <a:ext cx="2339467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496175" y="2020201"/>
            <a:ext cx="3879850" cy="14973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655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9" orient="horz" pos="1272">
          <p15:clr>
            <a:srgbClr val="5ACBF0"/>
          </p15:clr>
        </p15:guide>
        <p15:guide id="30" pos="4536">
          <p15:clr>
            <a:srgbClr val="5ACBF0"/>
          </p15:clr>
        </p15:guide>
        <p15:guide id="32" orient="horz" pos="1455">
          <p15:clr>
            <a:srgbClr val="5ACBF0"/>
          </p15:clr>
        </p15:guide>
        <p15:guide id="33" pos="4722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65688" y="585788"/>
            <a:ext cx="2336800" cy="56832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491413" y="585788"/>
            <a:ext cx="3884612" cy="5683250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346950" y="2542704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15235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4719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4537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4" y="0"/>
            <a:ext cx="8124825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710247"/>
            <a:ext cx="6510337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9539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8762" y="1436688"/>
            <a:ext cx="8123238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5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88" y="2099310"/>
            <a:ext cx="6510338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147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688" y="457200"/>
            <a:ext cx="6510337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1230681"/>
            <a:ext cx="6510338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2827138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3491219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35853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993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067175" y="0"/>
            <a:ext cx="8124825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5735" y="4224580"/>
            <a:ext cx="6513082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067176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65688" y="660508"/>
            <a:ext cx="6510337" cy="338554"/>
          </a:xfrm>
        </p:spPr>
        <p:txBody>
          <a:bodyPr/>
          <a:lstStyle>
            <a:lvl1pPr marL="0" indent="0">
              <a:buNone/>
              <a:tabLst/>
              <a:defRPr sz="2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65688" y="4996505"/>
            <a:ext cx="6510337" cy="307777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0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32211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3B6A9A-143B-9EB7-C5CF-768C945614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7566" r="40729"/>
          <a:stretch/>
        </p:blipFill>
        <p:spPr>
          <a:xfrm>
            <a:off x="9517033" y="1090"/>
            <a:ext cx="2674967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8607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3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77192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865688" y="3976688"/>
            <a:ext cx="5611812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166637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orient="horz" pos="222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1ADAC6-B1E7-F4BB-629D-EB2CEE724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4890" r="48771"/>
          <a:stretch/>
        </p:blipFill>
        <p:spPr>
          <a:xfrm>
            <a:off x="10224947" y="933"/>
            <a:ext cx="1967053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1866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865688" y="2980408"/>
            <a:ext cx="5611812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716273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600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22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1456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46267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4310">
          <p15:clr>
            <a:srgbClr val="5ACBF0"/>
          </p15:clr>
        </p15:guide>
        <p15:guide id="32" pos="4494">
          <p15:clr>
            <a:srgbClr val="5ACBF0"/>
          </p15:clr>
        </p15:guide>
        <p15:guide id="33" pos="5811">
          <p15:clr>
            <a:srgbClr val="5ACBF0"/>
          </p15:clr>
        </p15:guide>
        <p15:guide id="34" pos="5998">
          <p15:clr>
            <a:srgbClr val="5ACBF0"/>
          </p15:clr>
        </p15:guide>
        <p15:guide id="35" pos="3653">
          <p15:clr>
            <a:srgbClr val="A4A3A4"/>
          </p15:clr>
        </p15:guide>
        <p15:guide id="36" pos="5151">
          <p15:clr>
            <a:srgbClr val="A4A3A4"/>
          </p15:clr>
        </p15:guide>
        <p15:guide id="37" pos="6652">
          <p15:clr>
            <a:srgbClr val="A4A3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19FC2-5E72-661D-355F-050D690832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52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4201" y="457200"/>
            <a:ext cx="11025188" cy="553998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71331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9171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26" Type="http://schemas.openxmlformats.org/officeDocument/2006/relationships/slideLayout" Target="../slideLayouts/slideLayout79.xml"/><Relationship Id="rId39" Type="http://schemas.openxmlformats.org/officeDocument/2006/relationships/image" Target="../media/image29.svg"/><Relationship Id="rId21" Type="http://schemas.openxmlformats.org/officeDocument/2006/relationships/slideLayout" Target="../slideLayouts/slideLayout74.xml"/><Relationship Id="rId34" Type="http://schemas.openxmlformats.org/officeDocument/2006/relationships/slideLayout" Target="../slideLayouts/slideLayout87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86.xml"/><Relationship Id="rId38" Type="http://schemas.openxmlformats.org/officeDocument/2006/relationships/image" Target="../media/image28.png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73.xml"/><Relationship Id="rId29" Type="http://schemas.openxmlformats.org/officeDocument/2006/relationships/slideLayout" Target="../slideLayouts/slideLayout82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85.xml"/><Relationship Id="rId37" Type="http://schemas.openxmlformats.org/officeDocument/2006/relationships/image" Target="../media/image30.jpg"/><Relationship Id="rId40" Type="http://schemas.openxmlformats.org/officeDocument/2006/relationships/image" Target="../media/image27.png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76.xml"/><Relationship Id="rId28" Type="http://schemas.openxmlformats.org/officeDocument/2006/relationships/slideLayout" Target="../slideLayouts/slideLayout81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72.xml"/><Relationship Id="rId31" Type="http://schemas.openxmlformats.org/officeDocument/2006/relationships/slideLayout" Target="../slideLayouts/slideLayout8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83.xml"/><Relationship Id="rId35" Type="http://schemas.openxmlformats.org/officeDocument/2006/relationships/slideLayout" Target="../slideLayouts/slideLayout88.xml"/><Relationship Id="rId8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67FCB69-E8FC-43B1-9D20-24836226607C}"/>
              </a:ext>
            </a:extLst>
          </p:cNvPr>
          <p:cNvPicPr>
            <a:picLocks noChangeAspect="1"/>
          </p:cNvPicPr>
          <p:nvPr userDrawn="1"/>
        </p:nvPicPr>
        <p:blipFill>
          <a:blip r:embed="rId55"/>
          <a:stretch>
            <a:fillRect/>
          </a:stretch>
        </p:blipFill>
        <p:spPr>
          <a:xfrm>
            <a:off x="12330030" y="-72426"/>
            <a:ext cx="1227865" cy="694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07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49" r:id="rId52"/>
    <p:sldLayoutId id="2147483748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369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865688" y="508000"/>
            <a:ext cx="651033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865688" y="1486303"/>
            <a:ext cx="6510337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BABC6C7-AADF-4DBF-97D6-92EBD74E163E}"/>
              </a:ext>
            </a:extLst>
          </p:cNvPr>
          <p:cNvSpPr/>
          <p:nvPr userDrawn="1"/>
        </p:nvSpPr>
        <p:spPr bwMode="auto">
          <a:xfrm>
            <a:off x="0" y="-138714"/>
            <a:ext cx="4169664" cy="4571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4" name="Ignite light" descr="Ignite event illustration light" hidden="1">
            <a:extLst>
              <a:ext uri="{FF2B5EF4-FFF2-40B4-BE49-F238E27FC236}">
                <a16:creationId xmlns:a16="http://schemas.microsoft.com/office/drawing/2014/main" id="{DCD3C119-3C31-44E9-ACEF-74B542216E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7"/>
          <a:srcRect l="52412" r="13395"/>
          <a:stretch/>
        </p:blipFill>
        <p:spPr>
          <a:xfrm>
            <a:off x="1" y="0"/>
            <a:ext cx="4168773" cy="685799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DA36414-DCAD-59F0-0E5B-A9E155CC71DA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1FE70-8AAB-9360-E6E9-66F3674666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0"/>
          <a:srcRect l="14968" r="51594"/>
          <a:stretch/>
        </p:blipFill>
        <p:spPr>
          <a:xfrm>
            <a:off x="0" y="0"/>
            <a:ext cx="40767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62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176">
          <p15:clr>
            <a:srgbClr val="A4A3A4"/>
          </p15:clr>
        </p15:guide>
        <p15:guide id="25" orient="horz" pos="504">
          <p15:clr>
            <a:srgbClr val="C35EA4"/>
          </p15:clr>
        </p15:guide>
        <p15:guide id="26" orient="horz" pos="3951">
          <p15:clr>
            <a:srgbClr val="C35EA4"/>
          </p15:clr>
        </p15:guide>
        <p15:guide id="27" orient="horz" pos="312">
          <p15:clr>
            <a:srgbClr val="A4A3A4"/>
          </p15:clr>
        </p15:guide>
        <p15:guide id="28" pos="168">
          <p15:clr>
            <a:srgbClr val="A4A3A4"/>
          </p15:clr>
        </p15:guide>
        <p15:guide id="29" orient="horz" pos="4104">
          <p15:clr>
            <a:srgbClr val="A4A3A4"/>
          </p15:clr>
        </p15:guide>
        <p15:guide id="30" pos="7320">
          <p15:clr>
            <a:srgbClr val="C35EA4"/>
          </p15:clr>
        </p15:guide>
        <p15:guide id="31" pos="2568">
          <p15:clr>
            <a:srgbClr val="C35EA4"/>
          </p15:clr>
        </p15:guide>
        <p15:guide id="32" pos="3072">
          <p15:clr>
            <a:srgbClr val="5ACBF0"/>
          </p15:clr>
        </p15:guide>
        <p15:guide id="33" pos="2880">
          <p15:clr>
            <a:srgbClr val="A4A3A4"/>
          </p15:clr>
        </p15:guide>
        <p15:guide id="34" orient="horz" pos="3696">
          <p15:clr>
            <a:srgbClr val="A4A3A4"/>
          </p15:clr>
        </p15:guide>
        <p15:guide id="35" orient="horz" pos="936">
          <p15:clr>
            <a:srgbClr val="C35EA4"/>
          </p15:clr>
        </p15:guide>
        <p15:guide id="36" orient="horz" pos="4008">
          <p15:clr>
            <a:srgbClr val="F26B43"/>
          </p15:clr>
        </p15:guide>
        <p15:guide id="38" pos="7512">
          <p15:clr>
            <a:srgbClr val="A4A3A4"/>
          </p15:clr>
        </p15:guide>
        <p15:guide id="39" orient="horz" pos="36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uildCollections-CommunityParties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36.png"/><Relationship Id="rId5" Type="http://schemas.openxmlformats.org/officeDocument/2006/relationships/hyperlink" Target="http://Wathttps:/aka.ms/MSBuild-WatchTogether" TargetMode="Externa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41A734E-A522-04D4-A7F2-83D75E264E02}"/>
              </a:ext>
            </a:extLst>
          </p:cNvPr>
          <p:cNvSpPr txBox="1">
            <a:spLocks/>
          </p:cNvSpPr>
          <p:nvPr/>
        </p:nvSpPr>
        <p:spPr>
          <a:xfrm>
            <a:off x="537037" y="2700519"/>
            <a:ext cx="4819446" cy="306545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SG" sz="1700" b="0" i="0" u="none" strike="noStrike" kern="1200" cap="none" spc="0" normalizeH="0" baseline="0" noProof="0" dirty="0">
                <a:ln>
                  <a:noFill/>
                </a:ln>
                <a:solidFill>
                  <a:srgbClr val="C73EC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Your learning goes beyond Microsoft Build. </a:t>
            </a:r>
            <a:endParaRPr kumimoji="0" lang="en-SG" sz="1700" b="0" i="0" u="none" strike="noStrike" kern="1200" cap="none" spc="0" normalizeH="0" baseline="0" noProof="0" dirty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Segoe UI"/>
              </a:rPr>
              <a:t>Watch Microsoft Build together with a community group and hear what your peers have to say about your favorite tech topic at a Microsoft Build Community-led Party happening from May 22 to July 7 – in your preferred time zone and language! </a:t>
            </a:r>
          </a:p>
          <a:p>
            <a:pPr>
              <a:defRPr/>
            </a:pPr>
            <a:endParaRPr lang="en-US" sz="1600" dirty="0">
              <a:solidFill>
                <a:srgbClr val="C73ECC"/>
              </a:solidFill>
              <a:latin typeface="Segoe UI"/>
              <a:cs typeface="Segoe UI"/>
            </a:endParaRPr>
          </a:p>
          <a:p>
            <a:pPr>
              <a:defRPr/>
            </a:pPr>
            <a:endParaRPr lang="en-US" sz="1600" dirty="0">
              <a:solidFill>
                <a:srgbClr val="C73ECC"/>
              </a:solidFill>
              <a:latin typeface="Segoe UI"/>
              <a:cs typeface="Segoe UI"/>
            </a:endParaRPr>
          </a:p>
          <a:p>
            <a:pPr>
              <a:defRPr/>
            </a:pPr>
            <a:endParaRPr lang="en-US" sz="1600" dirty="0">
              <a:solidFill>
                <a:srgbClr val="C73ECC"/>
              </a:solidFill>
              <a:latin typeface="Segoe UI"/>
              <a:cs typeface="Segoe UI"/>
            </a:endParaRPr>
          </a:p>
          <a:p>
            <a:pPr>
              <a:defRPr/>
            </a:pPr>
            <a:endParaRPr lang="en-US" sz="1600" b="0" i="0" u="none" strike="noStrike" kern="1200" cap="none" spc="0" normalizeH="0" baseline="0" noProof="0">
              <a:ln>
                <a:noFill/>
              </a:ln>
              <a:solidFill>
                <a:srgbClr val="C73ECC"/>
              </a:solidFill>
              <a:effectLst/>
              <a:uLnTx/>
              <a:uFillTx/>
              <a:latin typeface="Segoe UI"/>
              <a:cs typeface="Segoe UI" panose="020B0502040204020203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74FF7C-01DB-9B20-E527-153F5351E62D}"/>
              </a:ext>
            </a:extLst>
          </p:cNvPr>
          <p:cNvSpPr txBox="1">
            <a:spLocks/>
          </p:cNvSpPr>
          <p:nvPr/>
        </p:nvSpPr>
        <p:spPr>
          <a:xfrm>
            <a:off x="537038" y="1535000"/>
            <a:ext cx="5433148" cy="984885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200" dirty="0">
                <a:cs typeface="Segoe UI"/>
              </a:rPr>
              <a:t>Microsoft Build 2023 Community-Led Parties</a:t>
            </a:r>
          </a:p>
        </p:txBody>
      </p:sp>
      <p:pic>
        <p:nvPicPr>
          <p:cNvPr id="2" name="Picture 2" descr="Qr code&#10;&#10;Description automatically generated">
            <a:extLst>
              <a:ext uri="{FF2B5EF4-FFF2-40B4-BE49-F238E27FC236}">
                <a16:creationId xmlns:a16="http://schemas.microsoft.com/office/drawing/2014/main" id="{857CE199-180C-8D3B-14A0-D58499CC8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61" y="4774095"/>
            <a:ext cx="1285462" cy="1263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347844-0A13-1DDD-4F94-2B5E5952027E}"/>
              </a:ext>
            </a:extLst>
          </p:cNvPr>
          <p:cNvSpPr txBox="1"/>
          <p:nvPr/>
        </p:nvSpPr>
        <p:spPr>
          <a:xfrm>
            <a:off x="2771913" y="6110358"/>
            <a:ext cx="3262243" cy="5909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200" dirty="0">
                <a:latin typeface="Segoe UI Semibold"/>
                <a:ea typeface="+mn-lt"/>
                <a:cs typeface="+mn-lt"/>
              </a:rPr>
              <a:t>Build skills that open new doors:</a:t>
            </a:r>
            <a:endParaRPr lang="en-US" sz="1600">
              <a:solidFill>
                <a:srgbClr val="C73ECC"/>
              </a:solidFill>
              <a:latin typeface="Segoe UI Semibold"/>
              <a:ea typeface="+mn-lt"/>
              <a:cs typeface="+mn-lt"/>
            </a:endParaRPr>
          </a:p>
          <a:p>
            <a:pPr>
              <a:spcBef>
                <a:spcPct val="20000"/>
              </a:spcBef>
            </a:pPr>
            <a:r>
              <a:rPr lang="en-US" sz="1200" dirty="0">
                <a:ea typeface="+mn-lt"/>
                <a:cs typeface="+mn-lt"/>
              </a:rPr>
              <a:t> </a:t>
            </a:r>
            <a:r>
              <a:rPr lang="en-US" sz="1200" dirty="0">
                <a:solidFill>
                  <a:srgbClr val="C73ECC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https://aka.ms/BuildCollections-CommunityParties</a:t>
            </a:r>
            <a:endParaRPr lang="en-US" sz="1200">
              <a:cs typeface="Segoe UI"/>
            </a:endParaRPr>
          </a:p>
        </p:txBody>
      </p:sp>
      <p:pic>
        <p:nvPicPr>
          <p:cNvPr id="5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D840BA6-9BC0-ED94-4149-A36A7BF18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2486" y="1939812"/>
            <a:ext cx="6431721" cy="47453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BFAB3C-B848-F15D-04E8-A42055BEDF10}"/>
              </a:ext>
            </a:extLst>
          </p:cNvPr>
          <p:cNvSpPr txBox="1"/>
          <p:nvPr/>
        </p:nvSpPr>
        <p:spPr>
          <a:xfrm>
            <a:off x="474869" y="6073912"/>
            <a:ext cx="205850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Segoe UI Semibold"/>
                <a:ea typeface="+mn-lt"/>
                <a:cs typeface="+mn-lt"/>
              </a:rPr>
              <a:t>Let's Watch together</a:t>
            </a:r>
            <a:r>
              <a:rPr lang="en-US" sz="1600" dirty="0">
                <a:solidFill>
                  <a:srgbClr val="FFFFFF"/>
                </a:solidFill>
                <a:latin typeface="Segoe UI Semibold"/>
                <a:ea typeface="+mn-lt"/>
                <a:cs typeface="+mn-lt"/>
              </a:rPr>
              <a:t> </a:t>
            </a:r>
            <a:endParaRPr lang="en-US">
              <a:solidFill>
                <a:srgbClr val="FFFFFF"/>
              </a:solidFill>
              <a:latin typeface="Segoe UI Semibold"/>
              <a:ea typeface="+mn-lt"/>
              <a:cs typeface="+mn-lt"/>
            </a:endParaRPr>
          </a:p>
          <a:p>
            <a:r>
              <a:rPr lang="en-US" sz="1200" dirty="0">
                <a:solidFill>
                  <a:srgbClr val="C73ECC"/>
                </a:solidFill>
                <a:ea typeface="+mn-lt"/>
                <a:cs typeface="+mn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https://aka.ms/MSBuild-WatchTogether</a:t>
            </a:r>
            <a:r>
              <a:rPr lang="en-US" sz="1200" dirty="0">
                <a:solidFill>
                  <a:srgbClr val="C73ECC"/>
                </a:solidFill>
                <a:ea typeface="+mn-lt"/>
                <a:cs typeface="+mn-lt"/>
              </a:rPr>
              <a:t> </a:t>
            </a:r>
            <a:endParaRPr lang="en-US" sz="1200" dirty="0">
              <a:cs typeface="Segoe UI"/>
            </a:endParaRPr>
          </a:p>
          <a:p>
            <a:pPr algn="l"/>
            <a:endParaRPr lang="en-US" sz="2000" dirty="0">
              <a:cs typeface="Segoe UI"/>
            </a:endParaRPr>
          </a:p>
        </p:txBody>
      </p:sp>
      <p:pic>
        <p:nvPicPr>
          <p:cNvPr id="7" name="Picture 7" descr="Qr code&#10;&#10;Description automatically generated">
            <a:extLst>
              <a:ext uri="{FF2B5EF4-FFF2-40B4-BE49-F238E27FC236}">
                <a16:creationId xmlns:a16="http://schemas.microsoft.com/office/drawing/2014/main" id="{E8B84F3F-8F4A-54FE-A4B4-E84822E7C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2282" y="4773543"/>
            <a:ext cx="1286565" cy="12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48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icrosoft Ignite 16/9 White Template">
  <a:themeElements>
    <a:clrScheme name="Custom 29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C73ECC"/>
      </a:accent3>
      <a:accent4>
        <a:srgbClr val="C5B4E3"/>
      </a:accent4>
      <a:accent5>
        <a:srgbClr val="FFB900"/>
      </a:accent5>
      <a:accent6>
        <a:srgbClr val="B1B3B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MS_Ignite2022_16-9 Event-template.potx" id="{FE48362A-6DE4-4FD9-B21B-3D977604DB8E}" vid="{87B899B9-FE76-471D-BDD2-E443FBC3DB64}"/>
    </a:ext>
  </a:extLst>
</a:theme>
</file>

<file path=ppt/theme/theme2.xml><?xml version="1.0" encoding="utf-8"?>
<a:theme xmlns:a="http://schemas.openxmlformats.org/drawingml/2006/main" name="Microsoft Build 2/3 Template Light">
  <a:themeElements>
    <a:clrScheme name="Custom 96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0078D4"/>
      </a:accent3>
      <a:accent4>
        <a:srgbClr val="8C8279"/>
      </a:accent4>
      <a:accent5>
        <a:srgbClr val="8DE971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two thirds_ Event-template.potx" id="{E35FB76E-5016-43E6-9EB6-784E735A0127}" vid="{0912E96D-E794-4DE6-8E50-12488BB7B54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80</Words>
  <Application>Microsoft Macintosh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Consolas</vt:lpstr>
      <vt:lpstr>Segoe UI</vt:lpstr>
      <vt:lpstr>Segoe UI Semibold</vt:lpstr>
      <vt:lpstr>Wingdings</vt:lpstr>
      <vt:lpstr>Microsoft Ignite 16/9 White Template</vt:lpstr>
      <vt:lpstr>Microsoft Build 2/3 Template Light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Lisary Velez</dc:creator>
  <cp:lastModifiedBy>Suzanne Chen</cp:lastModifiedBy>
  <cp:revision>170</cp:revision>
  <dcterms:created xsi:type="dcterms:W3CDTF">2023-05-17T23:55:41Z</dcterms:created>
  <dcterms:modified xsi:type="dcterms:W3CDTF">2023-05-18T01:30:53Z</dcterms:modified>
</cp:coreProperties>
</file>